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6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C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60"/>
  </p:normalViewPr>
  <p:slideViewPr>
    <p:cSldViewPr snapToGrid="0">
      <p:cViewPr varScale="1">
        <p:scale>
          <a:sx n="81" d="100"/>
          <a:sy n="81" d="100"/>
        </p:scale>
        <p:origin x="34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43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46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50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66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76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9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771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6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678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052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7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96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5BCC49-9F3D-962B-FF58-61DFC6E5C5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FE21C31-9523-1766-6E9F-D7F8059D2A8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6350" y="6350"/>
            <a:ext cx="7759700" cy="100457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33B74C31-1E27-D1C7-E353-BBDC21AED7E4}"/>
              </a:ext>
            </a:extLst>
          </p:cNvPr>
          <p:cNvSpPr/>
          <p:nvPr/>
        </p:nvSpPr>
        <p:spPr>
          <a:xfrm>
            <a:off x="1482045" y="7250671"/>
            <a:ext cx="4808305" cy="681926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305A1AA-928B-33B8-655C-C09AD1192029}"/>
              </a:ext>
            </a:extLst>
          </p:cNvPr>
          <p:cNvSpPr txBox="1"/>
          <p:nvPr/>
        </p:nvSpPr>
        <p:spPr>
          <a:xfrm>
            <a:off x="1670355" y="7400059"/>
            <a:ext cx="44316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US" sz="2000" b="0" i="0" cap="all" dirty="0">
                <a:solidFill>
                  <a:schemeClr val="bg1"/>
                </a:solidFill>
                <a:effectLst/>
              </a:rPr>
              <a:t>ADD LOCATION HERE OR DELETE BOX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B194BE-3F12-5FF8-8491-B8EC5B552E7A}"/>
              </a:ext>
            </a:extLst>
          </p:cNvPr>
          <p:cNvSpPr txBox="1"/>
          <p:nvPr/>
        </p:nvSpPr>
        <p:spPr>
          <a:xfrm>
            <a:off x="1670355" y="8081985"/>
            <a:ext cx="443168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US" sz="2200" b="0" i="0" cap="all" dirty="0">
                <a:solidFill>
                  <a:srgbClr val="FAEC31"/>
                </a:solidFill>
                <a:effectLst/>
              </a:rPr>
              <a:t>Add more info here or delete</a:t>
            </a:r>
            <a:endParaRPr lang="en-US" sz="2200" cap="all" dirty="0">
              <a:solidFill>
                <a:schemeClr val="bg1"/>
              </a:solidFill>
            </a:endParaRPr>
          </a:p>
          <a:p>
            <a:pPr algn="ctr" rtl="0"/>
            <a:endParaRPr lang="en-US" sz="2200" b="0" i="0" cap="all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856609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75CB4C3DC758343A5A381226EF48BEA" ma:contentTypeVersion="14" ma:contentTypeDescription="Crear nuevo documento." ma:contentTypeScope="" ma:versionID="1fede2405f41a6cd458991b51b2408ca">
  <xsd:schema xmlns:xsd="http://www.w3.org/2001/XMLSchema" xmlns:xs="http://www.w3.org/2001/XMLSchema" xmlns:p="http://schemas.microsoft.com/office/2006/metadata/properties" xmlns:ns2="5b04410f-d708-471b-ad8a-28bebd431215" xmlns:ns3="b3fdf806-ded1-4211-a4e9-ad6058726384" targetNamespace="http://schemas.microsoft.com/office/2006/metadata/properties" ma:root="true" ma:fieldsID="17b7bbd25f34cb2213ac6ace69a18de3" ns2:_="" ns3:_="">
    <xsd:import namespace="5b04410f-d708-471b-ad8a-28bebd431215"/>
    <xsd:import namespace="b3fdf806-ded1-4211-a4e9-ad605872638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04410f-d708-471b-ad8a-28bebd4312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7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19" nillable="true" ma:taxonomy="true" ma:internalName="lcf76f155ced4ddcb4097134ff3c332f" ma:taxonomyFieldName="MediaServiceImageTags" ma:displayName="Etiquetas de imagen" ma:readOnly="false" ma:fieldId="{5cf76f15-5ced-4ddc-b409-7134ff3c332f}" ma:taxonomyMulti="true" ma:sspId="eb50f372-2eb4-476a-b7a7-55f686e199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fdf806-ded1-4211-a4e9-ad6058726384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1a48349c-db90-4d93-98be-16aafd37dd11}" ma:internalName="TaxCatchAll" ma:showField="CatchAllData" ma:web="b3fdf806-ded1-4211-a4e9-ad605872638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3fdf806-ded1-4211-a4e9-ad6058726384" xsi:nil="true"/>
    <lcf76f155ced4ddcb4097134ff3c332f xmlns="5b04410f-d708-471b-ad8a-28bebd43121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BFEF905-C0BD-4080-B90A-6E3CACE35B3A}"/>
</file>

<file path=customXml/itemProps2.xml><?xml version="1.0" encoding="utf-8"?>
<ds:datastoreItem xmlns:ds="http://schemas.openxmlformats.org/officeDocument/2006/customXml" ds:itemID="{8D96C02B-D4B1-4361-BCE7-FBD2B62044A5}"/>
</file>

<file path=customXml/itemProps3.xml><?xml version="1.0" encoding="utf-8"?>
<ds:datastoreItem xmlns:ds="http://schemas.openxmlformats.org/officeDocument/2006/customXml" ds:itemID="{D4E09AFD-C1BA-4CA6-9112-C2F1B95F795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1217</TotalTime>
  <Words>12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Valentina Silva</dc:creator>
  <cp:lastModifiedBy>Valentina Silva</cp:lastModifiedBy>
  <cp:revision>8</cp:revision>
  <dcterms:created xsi:type="dcterms:W3CDTF">2025-05-29T21:03:48Z</dcterms:created>
  <dcterms:modified xsi:type="dcterms:W3CDTF">2025-06-02T17:19:26Z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0x010100275CB4C3DC758343A5A381226EF48BEA</vt:lpwstr>
  </property>
</Properties>
</file>